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04" y="-15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99B5FD5-2FA0-47AE-BA4C-233A577BC0D1}" type="datetimeFigureOut">
              <a:rPr lang="en-US" smtClean="0"/>
              <a:t>3/8/14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765A165-BAFC-4049-9DBC-59B691B88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9212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56AC892-F439-4839-9C68-D76D1FDE5C25}" type="datetimeFigureOut">
              <a:rPr lang="en-US" smtClean="0"/>
              <a:t>3/8/14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21FB499-6E16-43A4-9F0D-7295003EBE4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6AC892-F439-4839-9C68-D76D1FDE5C25}" type="datetimeFigureOut">
              <a:rPr lang="en-US" smtClean="0"/>
              <a:t>3/8/14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1FB499-6E16-43A4-9F0D-7295003EB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56AC892-F439-4839-9C68-D76D1FDE5C25}" type="datetimeFigureOut">
              <a:rPr lang="en-US" smtClean="0"/>
              <a:t>3/8/14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21FB499-6E16-43A4-9F0D-7295003EB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6AC892-F439-4839-9C68-D76D1FDE5C25}" type="datetimeFigureOut">
              <a:rPr lang="en-US" smtClean="0"/>
              <a:t>3/8/14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1FB499-6E16-43A4-9F0D-7295003EB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6AC892-F439-4839-9C68-D76D1FDE5C25}" type="datetimeFigureOut">
              <a:rPr lang="en-US" smtClean="0"/>
              <a:t>3/8/14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21FB499-6E16-43A4-9F0D-7295003EBE4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6AC892-F439-4839-9C68-D76D1FDE5C25}" type="datetimeFigureOut">
              <a:rPr lang="en-US" smtClean="0"/>
              <a:t>3/8/14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1FB499-6E16-43A4-9F0D-7295003EB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6AC892-F439-4839-9C68-D76D1FDE5C25}" type="datetimeFigureOut">
              <a:rPr lang="en-US" smtClean="0"/>
              <a:t>3/8/14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1FB499-6E16-43A4-9F0D-7295003EB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6AC892-F439-4839-9C68-D76D1FDE5C25}" type="datetimeFigureOut">
              <a:rPr lang="en-US" smtClean="0"/>
              <a:t>3/8/14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1FB499-6E16-43A4-9F0D-7295003EB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6AC892-F439-4839-9C68-D76D1FDE5C25}" type="datetimeFigureOut">
              <a:rPr lang="en-US" smtClean="0"/>
              <a:t>3/8/14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1FB499-6E16-43A4-9F0D-7295003EB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6AC892-F439-4839-9C68-D76D1FDE5C25}" type="datetimeFigureOut">
              <a:rPr lang="en-US" smtClean="0"/>
              <a:t>3/8/14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1FB499-6E16-43A4-9F0D-7295003EB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6AC892-F439-4839-9C68-D76D1FDE5C25}" type="datetimeFigureOut">
              <a:rPr lang="en-US" smtClean="0"/>
              <a:t>3/8/14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1FB499-6E16-43A4-9F0D-7295003EBE4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56AC892-F439-4839-9C68-D76D1FDE5C25}" type="datetimeFigureOut">
              <a:rPr lang="en-US" smtClean="0"/>
              <a:t>3/8/14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21FB499-6E16-43A4-9F0D-7295003EBE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tunes.apple.com/us/app/aris/id371788434?mt=8" TargetMode="External"/><Relationship Id="rId4" Type="http://schemas.openxmlformats.org/officeDocument/2006/relationships/hyperlink" Target="http://taleblazer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risgames.org/editor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risgames.org/editor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xq5zAUglCg" TargetMode="External"/><Relationship Id="rId4" Type="http://schemas.openxmlformats.org/officeDocument/2006/relationships/hyperlink" Target="http://www.youtube.com/watch?v=6CqEX6qaH5c&amp;list=PLcKBi7jKk3MEkkDedW6Yomca3IVVdqhL-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p_6uSiFw2Xg&amp;list=PLcKBi7jKk3MEkkDedW6Yomca3IVVdqhL-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62869610" TargetMode="External"/><Relationship Id="rId4" Type="http://schemas.openxmlformats.org/officeDocument/2006/relationships/hyperlink" Target="http://vimeo.com/45756521" TargetMode="External"/><Relationship Id="rId5" Type="http://schemas.openxmlformats.org/officeDocument/2006/relationships/hyperlink" Target="http://www.youtube.com/watch?v=J3TH9OAuE-c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ocalgameslababq.wordpress.com/2014/02/05/aris-quick-reference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anual.arisgames.org/" TargetMode="External"/><Relationship Id="rId3" Type="http://schemas.openxmlformats.org/officeDocument/2006/relationships/hyperlink" Target="https://groups.google.com/forum/%23!forum/arisgame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seagsl\Pictures\TaleBlazer Encuentros Game Co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0" y="-152400"/>
            <a:ext cx="12327466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553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62200" y="-838200"/>
            <a:ext cx="14088532" cy="7924800"/>
          </a:xfrm>
        </p:spPr>
      </p:pic>
    </p:spTree>
    <p:extLst>
      <p:ext uri="{BB962C8B-B14F-4D97-AF65-F5344CB8AC3E}">
        <p14:creationId xmlns:p14="http://schemas.microsoft.com/office/powerpoint/2010/main" val="3145050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seagsl\Pictures\Aris Edito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228600"/>
            <a:ext cx="10287000" cy="591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72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543800" cy="975360"/>
          </a:xfrm>
        </p:spPr>
        <p:txBody>
          <a:bodyPr>
            <a:normAutofit/>
          </a:bodyPr>
          <a:lstStyle/>
          <a:p>
            <a:r>
              <a:rPr lang="en-US" dirty="0"/>
              <a:t>Working with </a:t>
            </a:r>
            <a:r>
              <a:rPr lang="en-US" dirty="0" smtClean="0"/>
              <a:t>The ARIS </a:t>
            </a:r>
            <a:r>
              <a:rPr lang="en-US" dirty="0"/>
              <a:t>Editor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38399" y="1352755"/>
            <a:ext cx="13240990" cy="5505245"/>
          </a:xfrm>
        </p:spPr>
      </p:pic>
    </p:spTree>
    <p:extLst>
      <p:ext uri="{BB962C8B-B14F-4D97-AF65-F5344CB8AC3E}">
        <p14:creationId xmlns:p14="http://schemas.microsoft.com/office/powerpoint/2010/main" val="342930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72400" cy="822960"/>
          </a:xfrm>
        </p:spPr>
        <p:txBody>
          <a:bodyPr>
            <a:normAutofit/>
          </a:bodyPr>
          <a:lstStyle/>
          <a:p>
            <a:r>
              <a:rPr lang="en-US" dirty="0" smtClean="0"/>
              <a:t>Working with The ARIS Editor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657" y="1484999"/>
            <a:ext cx="10931280" cy="5373001"/>
          </a:xfrm>
        </p:spPr>
      </p:pic>
    </p:spTree>
    <p:extLst>
      <p:ext uri="{BB962C8B-B14F-4D97-AF65-F5344CB8AC3E}">
        <p14:creationId xmlns:p14="http://schemas.microsoft.com/office/powerpoint/2010/main" val="3596609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Reminders: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696200" cy="524858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 </a:t>
            </a:r>
            <a:r>
              <a:rPr lang="en-US" b="1" dirty="0" smtClean="0"/>
              <a:t>ARIS</a:t>
            </a:r>
            <a:r>
              <a:rPr lang="en-US" dirty="0" smtClean="0"/>
              <a:t>, create </a:t>
            </a:r>
            <a:r>
              <a:rPr lang="en-US" dirty="0"/>
              <a:t>an editor account at </a:t>
            </a:r>
            <a:r>
              <a:rPr lang="en-US" dirty="0" smtClean="0">
                <a:hlinkClick r:id="rId2"/>
              </a:rPr>
              <a:t>arisgames.org/editor</a:t>
            </a:r>
            <a:r>
              <a:rPr lang="en-US" dirty="0" smtClean="0"/>
              <a:t>. Create a separate </a:t>
            </a:r>
            <a:r>
              <a:rPr lang="en-US" dirty="0"/>
              <a:t>player account in the ARIS app </a:t>
            </a:r>
            <a:r>
              <a:rPr lang="en-US" dirty="0" smtClean="0"/>
              <a:t>(</a:t>
            </a:r>
            <a:r>
              <a:rPr lang="en-US" dirty="0">
                <a:hlinkClick r:id="rId3"/>
              </a:rPr>
              <a:t>free on the </a:t>
            </a:r>
            <a:r>
              <a:rPr lang="en-US" dirty="0" smtClean="0">
                <a:hlinkClick r:id="rId3"/>
              </a:rPr>
              <a:t>iTunes </a:t>
            </a:r>
            <a:r>
              <a:rPr lang="en-US" dirty="0">
                <a:hlinkClick r:id="rId3"/>
              </a:rPr>
              <a:t>store</a:t>
            </a:r>
            <a:r>
              <a:rPr lang="en-US" dirty="0"/>
              <a:t>) on an </a:t>
            </a:r>
            <a:r>
              <a:rPr lang="en-US" dirty="0" err="1"/>
              <a:t>iOS</a:t>
            </a:r>
            <a:r>
              <a:rPr lang="en-US" dirty="0"/>
              <a:t> </a:t>
            </a:r>
            <a:r>
              <a:rPr lang="en-US" dirty="0" smtClean="0"/>
              <a:t>device.</a:t>
            </a:r>
          </a:p>
          <a:p>
            <a:r>
              <a:rPr lang="en-US" dirty="0" smtClean="0"/>
              <a:t>For </a:t>
            </a:r>
            <a:r>
              <a:rPr lang="en-US" b="1" dirty="0" err="1" smtClean="0"/>
              <a:t>TaleBlazer</a:t>
            </a:r>
            <a:r>
              <a:rPr lang="en-US" dirty="0" smtClean="0"/>
              <a:t>, </a:t>
            </a:r>
            <a:r>
              <a:rPr lang="en-US" dirty="0"/>
              <a:t>email </a:t>
            </a:r>
            <a:r>
              <a:rPr lang="en-US" dirty="0" smtClean="0"/>
              <a:t>support@taleblazer.org </a:t>
            </a:r>
            <a:r>
              <a:rPr lang="en-US" dirty="0"/>
              <a:t>for the secret </a:t>
            </a:r>
            <a:r>
              <a:rPr lang="en-US" dirty="0" smtClean="0"/>
              <a:t>word and then go </a:t>
            </a:r>
            <a:r>
              <a:rPr lang="en-US" dirty="0"/>
              <a:t>to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taleblazer.org</a:t>
            </a:r>
            <a:r>
              <a:rPr lang="en-US" dirty="0" smtClean="0"/>
              <a:t>.</a:t>
            </a:r>
          </a:p>
          <a:p>
            <a:r>
              <a:rPr lang="en-US" dirty="0"/>
              <a:t>K</a:t>
            </a:r>
            <a:r>
              <a:rPr lang="en-US" dirty="0" smtClean="0"/>
              <a:t>eep your </a:t>
            </a:r>
            <a:r>
              <a:rPr lang="en-US" b="1" dirty="0" smtClean="0"/>
              <a:t>learning goals </a:t>
            </a:r>
            <a:r>
              <a:rPr lang="en-US" dirty="0" smtClean="0"/>
              <a:t>in mind as you develop your game.</a:t>
            </a:r>
          </a:p>
          <a:p>
            <a:r>
              <a:rPr lang="en-US" b="1" dirty="0"/>
              <a:t>I</a:t>
            </a:r>
            <a:r>
              <a:rPr lang="en-US" b="1" dirty="0" smtClean="0"/>
              <a:t>nvolve students </a:t>
            </a:r>
            <a:r>
              <a:rPr lang="en-US" dirty="0" smtClean="0"/>
              <a:t>in the design process whenever feasible to engage your class in creating as well as playing location-based games for language education.</a:t>
            </a:r>
          </a:p>
        </p:txBody>
      </p:sp>
    </p:spTree>
    <p:extLst>
      <p:ext uri="{BB962C8B-B14F-4D97-AF65-F5344CB8AC3E}">
        <p14:creationId xmlns:p14="http://schemas.microsoft.com/office/powerpoint/2010/main" val="1810506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000" dirty="0" smtClean="0"/>
              <a:t>Questions? Comments?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1100524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7239000" cy="5715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5000" dirty="0" smtClean="0"/>
              <a:t>  Thank you / ¡Gracias!</a:t>
            </a:r>
            <a:endParaRPr lang="en-US" sz="5000" dirty="0"/>
          </a:p>
          <a:p>
            <a:pPr marL="0" indent="0" algn="ctr">
              <a:buNone/>
            </a:pPr>
            <a:endParaRPr lang="en-US" sz="3500" dirty="0" smtClean="0"/>
          </a:p>
          <a:p>
            <a:pPr marL="0" indent="0" algn="ctr">
              <a:buNone/>
            </a:pPr>
            <a:r>
              <a:rPr lang="en-US" sz="3500" dirty="0" smtClean="0"/>
              <a:t>Contact information:</a:t>
            </a:r>
          </a:p>
          <a:p>
            <a:pPr marL="0" indent="0" algn="ctr">
              <a:buNone/>
            </a:pPr>
            <a:endParaRPr lang="en-US" sz="3500" dirty="0" smtClean="0"/>
          </a:p>
          <a:p>
            <a:pPr marL="0" indent="0" algn="ctr">
              <a:buNone/>
            </a:pPr>
            <a:r>
              <a:rPr lang="en-US" sz="3500" dirty="0" smtClean="0"/>
              <a:t>Sara Armengot</a:t>
            </a:r>
          </a:p>
          <a:p>
            <a:pPr marL="0" indent="0" algn="ctr">
              <a:buNone/>
            </a:pPr>
            <a:r>
              <a:rPr lang="en-US" sz="3500" dirty="0" smtClean="0"/>
              <a:t>seagsl@rit.edu</a:t>
            </a:r>
          </a:p>
          <a:p>
            <a:pPr marL="0" indent="0" algn="ctr">
              <a:buNone/>
            </a:pPr>
            <a:r>
              <a:rPr lang="en-US" sz="3500" dirty="0" smtClean="0"/>
              <a:t>and</a:t>
            </a:r>
          </a:p>
          <a:p>
            <a:pPr marL="0" indent="0" algn="ctr">
              <a:buNone/>
            </a:pPr>
            <a:r>
              <a:rPr lang="en-US" sz="3500" dirty="0" smtClean="0"/>
              <a:t>Godys Armengot </a:t>
            </a:r>
            <a:r>
              <a:rPr lang="en-US" sz="3500" dirty="0" err="1" smtClean="0"/>
              <a:t>Mejía</a:t>
            </a:r>
            <a:endParaRPr lang="en-US" sz="3500" dirty="0" smtClean="0"/>
          </a:p>
          <a:p>
            <a:pPr marL="0" indent="0" algn="ctr">
              <a:buNone/>
            </a:pPr>
            <a:r>
              <a:rPr lang="en-US" sz="3500" dirty="0" smtClean="0"/>
              <a:t>gaagsl@rit.edu</a:t>
            </a:r>
          </a:p>
          <a:p>
            <a:pPr marL="0" indent="0">
              <a:buNone/>
            </a:pP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2474606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seagsl\Pictures\Aris Menti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152400"/>
            <a:ext cx="11132078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954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ARIS= Augmented Reality for Interactive Storytelling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696200" cy="4626936"/>
          </a:xfrm>
        </p:spPr>
        <p:txBody>
          <a:bodyPr>
            <a:normAutofit/>
          </a:bodyPr>
          <a:lstStyle/>
          <a:p>
            <a:r>
              <a:rPr lang="en-US" dirty="0" smtClean="0"/>
              <a:t>To play ARIS games, download </a:t>
            </a:r>
            <a:r>
              <a:rPr lang="en-US" dirty="0" smtClean="0">
                <a:solidFill>
                  <a:srgbClr val="FF0000"/>
                </a:solidFill>
              </a:rPr>
              <a:t>the ARIS client</a:t>
            </a:r>
            <a:r>
              <a:rPr lang="en-US" dirty="0" smtClean="0"/>
              <a:t> from the app store on an </a:t>
            </a:r>
            <a:r>
              <a:rPr lang="en-US" dirty="0" err="1" smtClean="0"/>
              <a:t>iOS</a:t>
            </a:r>
            <a:r>
              <a:rPr lang="en-US" dirty="0" smtClean="0"/>
              <a:t> device and create a player account (if you are using an iPad, look for</a:t>
            </a:r>
            <a:r>
              <a:rPr lang="en-US" dirty="0"/>
              <a:t> </a:t>
            </a:r>
            <a:r>
              <a:rPr lang="en-US" dirty="0" smtClean="0"/>
              <a:t>ARIS in the iPhone 	apps section).</a:t>
            </a:r>
          </a:p>
          <a:p>
            <a:r>
              <a:rPr lang="en-US" dirty="0" smtClean="0"/>
              <a:t>To make ARIS games, use a web browser on a computer and go to </a:t>
            </a:r>
            <a:r>
              <a:rPr lang="en-US" dirty="0" smtClean="0">
                <a:solidFill>
                  <a:srgbClr val="FF0000"/>
                </a:solidFill>
              </a:rPr>
              <a:t>the ARIS editor: </a:t>
            </a:r>
            <a:r>
              <a:rPr lang="en-US" dirty="0" smtClean="0">
                <a:solidFill>
                  <a:srgbClr val="FF0000"/>
                </a:solidFill>
                <a:hlinkClick r:id="rId2"/>
              </a:rPr>
              <a:t>http</a:t>
            </a:r>
            <a:r>
              <a:rPr lang="en-US" dirty="0">
                <a:solidFill>
                  <a:srgbClr val="FF0000"/>
                </a:solidFill>
                <a:hlinkClick r:id="rId2"/>
              </a:rPr>
              <a:t>://</a:t>
            </a:r>
            <a:r>
              <a:rPr lang="en-US" dirty="0" smtClean="0">
                <a:solidFill>
                  <a:srgbClr val="FF0000"/>
                </a:solidFill>
                <a:hlinkClick r:id="rId2"/>
              </a:rPr>
              <a:t>arisgames.org/editor</a:t>
            </a:r>
            <a:r>
              <a:rPr lang="en-US" dirty="0" smtClean="0"/>
              <a:t>. (You will need to register for an account here too. Both are free.)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3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032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3601" y="-762000"/>
            <a:ext cx="13546667" cy="7620000"/>
          </a:xfrm>
        </p:spPr>
      </p:pic>
    </p:spTree>
    <p:extLst>
      <p:ext uri="{BB962C8B-B14F-4D97-AF65-F5344CB8AC3E}">
        <p14:creationId xmlns:p14="http://schemas.microsoft.com/office/powerpoint/2010/main" val="2959581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seagsl\Pictures\Mentira Gam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3" y="228600"/>
            <a:ext cx="8863817" cy="6263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17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/>
          <a:lstStyle/>
          <a:p>
            <a:r>
              <a:rPr lang="en-US" dirty="0" smtClean="0"/>
              <a:t>ARIS Description and </a:t>
            </a:r>
            <a:r>
              <a:rPr lang="en-US" dirty="0" err="1" smtClean="0"/>
              <a:t>DEMoS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696200" cy="5486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ARIS Global Game Jam: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www.youtube.com/watch?v=p_6uSiFw2Xg&amp;list=PLcKBi7jKk3MEkkDedW6Yomca3IVVdqhL-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ARIS Description and Demo: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www.youtube.com/watch?v=Bxq5zAUglCg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Art on Campus (Game walkthrough in Spanish with English captions):</a:t>
            </a:r>
          </a:p>
          <a:p>
            <a:pPr marL="0" indent="0">
              <a:buNone/>
            </a:pP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www.youtube.com/watch?v=6CqEX6qaH5c&amp;list=PLcKBi7jKk3MEkkDedW6Yomca3IVVdqhL-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939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you design your game…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Dr. Chris Holden’s “ARIS Quick </a:t>
            </a:r>
            <a:r>
              <a:rPr lang="en-US" dirty="0" smtClean="0"/>
              <a:t>Reference”: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://localgameslababq.wordpress.com/2014/02/05/	</a:t>
            </a:r>
            <a:r>
              <a:rPr lang="en-US" dirty="0" err="1">
                <a:solidFill>
                  <a:srgbClr val="002060"/>
                </a:solidFill>
                <a:hlinkClick r:id="rId2"/>
              </a:rPr>
              <a:t>aris</a:t>
            </a:r>
            <a:r>
              <a:rPr lang="en-US" dirty="0">
                <a:solidFill>
                  <a:srgbClr val="002060"/>
                </a:solidFill>
                <a:hlinkClick r:id="rId2"/>
              </a:rPr>
              <a:t>-quick-reference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r>
              <a:rPr lang="en-US" dirty="0"/>
              <a:t>View </a:t>
            </a:r>
            <a:r>
              <a:rPr lang="en-US" dirty="0" smtClean="0"/>
              <a:t>one or more </a:t>
            </a:r>
            <a:r>
              <a:rPr lang="en-US" dirty="0"/>
              <a:t>of the video tutorials on how to make ARIS games</a:t>
            </a:r>
          </a:p>
          <a:p>
            <a:pPr lvl="1"/>
            <a:r>
              <a:rPr lang="en-US" dirty="0"/>
              <a:t> in Spanish: </a:t>
            </a:r>
            <a:r>
              <a:rPr lang="en-US" dirty="0">
                <a:hlinkClick r:id="rId3"/>
              </a:rPr>
              <a:t>http://vimeo.com/62869610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 in French: </a:t>
            </a:r>
            <a:r>
              <a:rPr lang="en-US" dirty="0">
                <a:hlinkClick r:id="rId4"/>
              </a:rPr>
              <a:t>http://vimeo.com/45756521</a:t>
            </a:r>
            <a:endParaRPr lang="en-US" dirty="0"/>
          </a:p>
          <a:p>
            <a:pPr lvl="1"/>
            <a:r>
              <a:rPr lang="en-US" dirty="0"/>
              <a:t> in </a:t>
            </a:r>
            <a:r>
              <a:rPr lang="en-US" dirty="0" smtClean="0"/>
              <a:t>English: </a:t>
            </a: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://www.youtube.com/watch?v=J3TH9OAuE-c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884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Need more information?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For detailed documentation see </a:t>
            </a:r>
            <a:r>
              <a:rPr lang="en-US" i="1" dirty="0"/>
              <a:t>ARIS- The Manual </a:t>
            </a:r>
            <a:r>
              <a:rPr lang="en-US" i="1" dirty="0" smtClean="0"/>
              <a:t>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://manual.arisgames.org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Still can’t find the answer? Reach out to the ARIS games design community for help through the publicly shared Google Group: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://groups.google.com/forum/#!</a:t>
            </a:r>
            <a:r>
              <a:rPr lang="en-US" dirty="0" smtClean="0">
                <a:hlinkClick r:id="rId3"/>
              </a:rPr>
              <a:t>forum/arisgames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829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0800" y="-1066800"/>
            <a:ext cx="14630400" cy="8229600"/>
          </a:xfrm>
        </p:spPr>
      </p:pic>
    </p:spTree>
    <p:extLst>
      <p:ext uri="{BB962C8B-B14F-4D97-AF65-F5344CB8AC3E}">
        <p14:creationId xmlns:p14="http://schemas.microsoft.com/office/powerpoint/2010/main" val="346510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616</TotalTime>
  <Words>327</Words>
  <Application>Microsoft Macintosh PowerPoint</Application>
  <PresentationFormat>On-screen Show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Opulent</vt:lpstr>
      <vt:lpstr>PowerPoint Presentation</vt:lpstr>
      <vt:lpstr>PowerPoint Presentation</vt:lpstr>
      <vt:lpstr>ARIS= Augmented Reality for Interactive Storytelling </vt:lpstr>
      <vt:lpstr>PowerPoint Presentation</vt:lpstr>
      <vt:lpstr>PowerPoint Presentation</vt:lpstr>
      <vt:lpstr>ARIS Description and DEMoS</vt:lpstr>
      <vt:lpstr>As you design your game…</vt:lpstr>
      <vt:lpstr>Need more information?</vt:lpstr>
      <vt:lpstr>PowerPoint Presentation</vt:lpstr>
      <vt:lpstr>PowerPoint Presentation</vt:lpstr>
      <vt:lpstr>PowerPoint Presentation</vt:lpstr>
      <vt:lpstr>Working with The ARIS Editor</vt:lpstr>
      <vt:lpstr>Working with The ARIS Editor</vt:lpstr>
      <vt:lpstr>Reminders:</vt:lpstr>
      <vt:lpstr>PowerPoint Presentation</vt:lpstr>
      <vt:lpstr>PowerPoint Presentation</vt:lpstr>
    </vt:vector>
  </TitlesOfParts>
  <Company>Rochester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 Armengot</dc:creator>
  <cp:lastModifiedBy>Candace Black</cp:lastModifiedBy>
  <cp:revision>84</cp:revision>
  <cp:lastPrinted>2014-03-07T22:06:13Z</cp:lastPrinted>
  <dcterms:created xsi:type="dcterms:W3CDTF">2014-03-05T20:39:34Z</dcterms:created>
  <dcterms:modified xsi:type="dcterms:W3CDTF">2014-03-08T11:05:43Z</dcterms:modified>
</cp:coreProperties>
</file>